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510CD-82CA-4DE4-A4E2-2BC996F1665B}" type="datetimeFigureOut">
              <a:rPr lang="sl-SI" smtClean="0"/>
              <a:t>1.12.2012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D14EA-275A-498C-9448-B35D2E90C596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image" Target="../media/image12.gif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cerklje.si/uploads/RTEmagicC_rdeci_kriz_01.b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714356"/>
            <a:ext cx="1600200" cy="1685926"/>
          </a:xfrm>
          <a:prstGeom prst="rect">
            <a:avLst/>
          </a:prstGeom>
          <a:noFill/>
        </p:spPr>
      </p:pic>
      <p:pic>
        <p:nvPicPr>
          <p:cNvPr id="1030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571876"/>
            <a:ext cx="4381500" cy="285750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Območno združenje </a:t>
            </a:r>
            <a:br>
              <a:rPr lang="sl-SI" sz="2800" dirty="0" smtClean="0">
                <a:solidFill>
                  <a:srgbClr val="FF0000"/>
                </a:solidFill>
              </a:rPr>
            </a:br>
            <a:r>
              <a:rPr lang="sl-SI" sz="2800" dirty="0" smtClean="0">
                <a:solidFill>
                  <a:srgbClr val="FF0000"/>
                </a:solidFill>
              </a:rPr>
              <a:t>RDEČEGA KRIŽA</a:t>
            </a:r>
            <a:br>
              <a:rPr lang="sl-SI" sz="2800" dirty="0" smtClean="0">
                <a:solidFill>
                  <a:srgbClr val="FF0000"/>
                </a:solidFill>
              </a:rPr>
            </a:br>
            <a:r>
              <a:rPr lang="sl-SI" sz="2800" dirty="0" smtClean="0">
                <a:solidFill>
                  <a:srgbClr val="FF0000"/>
                </a:solidFill>
              </a:rPr>
              <a:t>Cerknica – Loška dolina - Bloke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57290" y="3319474"/>
            <a:ext cx="6400800" cy="1752600"/>
          </a:xfrm>
        </p:spPr>
        <p:txBody>
          <a:bodyPr>
            <a:normAutofit/>
          </a:bodyPr>
          <a:lstStyle/>
          <a:p>
            <a:r>
              <a:rPr lang="sl-SI" sz="9600" dirty="0" smtClean="0">
                <a:solidFill>
                  <a:srgbClr val="FF0000"/>
                </a:solidFill>
              </a:rPr>
              <a:t>AIDS</a:t>
            </a:r>
            <a:endParaRPr lang="sl-SI" sz="9600" dirty="0">
              <a:solidFill>
                <a:srgbClr val="FF0000"/>
              </a:solidFill>
            </a:endParaRPr>
          </a:p>
        </p:txBody>
      </p:sp>
      <p:sp>
        <p:nvSpPr>
          <p:cNvPr id="1026" name="AutoShape 2" descr="data:image/jpeg;base64,/9j/4AAQSkZJRgABAQAAAQABAAD/2wCEAAkGBg8QEBUPEA8UDw8PEBQXFBUQEhAQEhEQFhQYFhUWFhIYHCgeFxkkGRUVHy8hJycpLCwsFR4yNTAqNSYrLCoBCQoKDgwOGg8PGi0kHyQsLCwqKiouLCktKS4sKSwqLzQsLCwsLzEsLCwsLCwsKi40LC4sLCwsLCwwKSwpLy8sLP/AABEIALUBFgMBIgACEQEDEQH/xAAcAAEAAgMBAQEAAAAAAAAAAAAABgcBBAUDCAL/xAA7EAABAwIEAwYEBAUDBQAAAAABAAIDBBEFEiExBgdBEyJRYXGBMkKRoRQjUsFDU3KSsSQz0RVic4Ki/8QAGwEBAAIDAQEAAAAAAAAAAAAAAAQFAgMGAQf/xAA1EQACAQMCAggFAwMFAAAAAAAAAQIDBBEhMQUSBkFRYXGBkaETIjKx8MHR4RQjYhVCUoLx/9oADAMBAAIRAxEAPwC8UREAREQBERAEREAREQBERAEREAREQBERAERYQGUWLr8yyhozE2A8SB9ygP2ij9RxxQRuLH1UQcG37ri8WuRu0WvcbbrTPMehAN6qO/y2bM4EdL90WOm3osHUgutEqNncS1VOXoyWIoLinNWnhZG9jW1JkGojlyuZ4Zmltx7qLVfOGtc4mOGFjM3dDhK51ugc4PAP0C0zuqcdMlhb8Dva6yoYXe8fyXGiqnDuc0gv29MH7W7Jxb11vmv0Ujw3mth8pDXufA538xvdB83tuB6lexuaUtma63Br2jrKm2u7X7EzRfiOUOAc0hzSLggggjyK/akFSEREAREQBERAEREAREQBERAEREAREQBERAEREAREQBYuhcoDxJzYp4c0dK38RKLjNqImuv8AVw9FhOpGCzJkq1tK11Pkoxy/t4snFVWRxNL5XtjYN3PcGtHuVEMV5sUEQIiz1EgcRZgyt065zpl8xdVNjOP1NY/PUSl+ps3ZjNTo1uw3tfdc5VtS+b+hHaWnRWnFJ3MsvsWi9d37E3xbmzXSjLEG0zSDfJ33+zyNPoonVYpUTH82eWXN+uR77+AsSt3hjhibEJuyis0NF3vdfKxv7k9Arl4a4Go6EAsYJJrayyC7r9co+UeQWEKdW41b0JN3d8P4R8lOmnPsW/m3/wClWYHy3r6qzjH+HjPzTXaSPJm5+ylcfJeLKM1W8u0zZY2gHxsCdFZVkspsLSnFarJzFx0ivassxlyrsS/cqrFuTcgy/hZw8E2cJ7NLR4gtGvpb3XNxnlPWQNdJE9lQxrSSAHNksNbBmuY+6udczE8XdAHuMLnMa1mQtI/Mle/II8u41Iu46WKStKXYe0OkF+mlzJ+KWp871FO+NxjkaY3sNnNcC1wPmCt6pwm0MM0RdJ2zJM7Q25ifGe8CR0y2d6aq0eMIRHLT1s0Eb5G3ilEbrvJkGWMsDxZwDndR1UooKNj6YM7OOPOwh7YrZWuc2zhcddSFFjZptrJeVukco06dRQ33106019mioOX3Fb6SpbG5z3U8xDDGDdrXucA14B0Gp1sr0VA4pRUMOIGJrpGU0Lmh+UOc90jAA8R63F3A2JOlz5K+oPhGhHdG5udup8Vvs20nFvYqukcacp068Itc6y9Mfj7fI9ERFOOXCIiAIiIAiIgCIiAIiIAiIgCIiAIiIAiIgCwVlcfi7E3U1FNM2+dsZy2BNnHQE26Am/svG8LLM6dN1JqEd28epDuYnF0DmPpmzZ2lrmFkJsTKND2j+jGn5bd4jwVULJNzcm5O5OpJRUFaq6kss+ucO4fCxpfDi89oW5g+HfiKiOAEjtXhtw3MRfrZaamnKSEOxG5FyynkcPI3a2/0cfqsaUeeaibb+u7e2qVVuk8eJb2E4VFSwtghblZGLDxJ6knqSdfdbgQLK6FLCwj47KTk3KTy2ERF6YmF5zMvra7m3I1trbxX7JVfcWcy2QsfDTvZPO8uF2XMcDNrF3zvuDta1/LXXUqRgsyJVpaVbqooUll/bxIBxlJM+pL6iVr6lw78bLObTj5Ys4NjYHorG5avNNhhlmfljLpHszGwbG0a29S1zlVGEYY6qnbCHZS8kue65DWgFznHxsAfUqf45SvqOwpYon02GUrCXzS5os0bNJCWkggEXtcd4m+wVZQb5nUx4HdcWpw+FTsnJLGsnhLCSey7W9EtXoQ/BYJK/EWfM6acvdmuRlBLze3SwsvoJu2qq7gugFJLLiToDDRueY2Zy7PFE5w/NIdrluBe9iAb7b2NhdYJ4WzWGWS7m+bMxyH3FipdpHli87s5/pBcfGqxUF8kUl57teWxuoiKYc2EREAREQBERAEREAREQBERAEREAREQBERAYUX5iYbJUURayQMYwmSRx27NjHG1utzYKTuXKxZ9PLSuD80sEjLOEZu90egcRrfQG5tqsJpSi0yRa1JUqsakeprvPnmWFzHFr2ljhuHAtI66g+S/Kk/MqlczEpSfhkbG5lr6s7NrfrdpUYXP1I8snHsPsFpX+PQhV/5JP2CmPKipDMRaCbdpDI0eZ0db/wCVDl70Fa+GVkzDZ8T2uGttWm9vTolOXJNSMb2h/UW86S600fS4WVqYXiLKiFk8ZuyVgcPfcHzB09ltXXRJ52PjUouLcXujK16ytjhY6SV4jjYLlzjYALNZWxwsdLK8MjYLuc7QAKjeOuMXYhNZt200RIjadC49XuHibew91or11SXeWvC+F1L+phaRW7/Os3eMuY8tZeGDNBThzrkOIdM3pm07o30v11ULRTTllw82pqO1fF2kcJ3eAYg63Xq52xA26noDUfNXnhs+itW/CrVyhHCXq34k45c8INpIRO92aaoY0m3wsaRcN8zrutmqgGITdkDehppD2tiCKmcWIZcfK03zDqbDou3VwyPIjjdkjBHaEWuW31Y3wvaxPQXtrqNqOFrQGtaGtHRosB6AK6jTUYqK2PmdW8nUqyrzeZP2/Ft2b7mhjeHmenfA05TJlF9NBmBO++gK6NPCGNDWizWgAAdANl+Io3fNa9zt4X097WXuFsS1yRJTfLy9W4REXprCIiAIiIAiIgCIiAIiIAiIgCIiAIiIAiIgMELhTYFBTuFTEzK6N0rnBlrSNlIMoI66hp017ltbrvLVxGkMsbmteYnkHK9oBLHW0NjofQ7rFrJspzcXvhPcqzj+rjrGlzWhstGA5haRknoZbZZG+hy38LlV6pfU4W8ZsNqwIqlr3OpZe62N2ckmInYMebkeDtFFKmmfG90cjSx7HEOadwRuFSXGXLmwfU+EclOl8GMs41Xen1rub9HlHmiIoxdE05fccmjeKed3+keT0v2Tyfiv+ne487+Kt+uxWCCIzyyNZEADmJ0N9reJPQBfNi2JsRmfGyJ8r3RRXyMc4lrL+A6KbRu3TjyvXsOY4j0ep3ddVYPlz9Xf3rv7fXxkPHHG769+Rl46Vh7rbm7z+t48fAdFFVldTh7hqorpRFCw2+d5Hcjb4k+PluVGblVl2tl1Tp0LChhYjGP5r3njguCT1kohgbmedydGtb1Lj0CuvBMKp8LpOzMlmg3ll+EySu0swDUnZoAudtyteMU2EUuWGLM4iwABM1VNY6Nb8R167ADwXKpcHnxciatBp6WP/ZghLmnOQLl5NjmHoPpvZUqSpbay+xxPEL+XENZPkop+cn4fiXWSTDMd7aTsoYSGsJEjz8MdgO5m+aXxAuBY3N9F3gFr0FBHBG2KNoZGxtmgdAthTo5xqcrVcHL5FoZREWRrCIiAIiIAiIgCIiAIiIAiIgCIiAIiIAiIgCIiALBWVgoDi8VcMRV8BieLPFzG/W7H20PmPEKjeIsEno5zDUEOkLQ67XF4IN7G516HdWvxjzJho7wwWnqLdCOziPTMep62HvZU1U1T5XmSR5e95u5zjckqqvJU28Lc7/o1Qu4Qcp6U3snv5di+55oiKuOyCIiAK3ODcSojAKbDyW1LmF7mzNee+2wL5XN0cNRZoIBVRr0pql8bg+N5Y9p0c02IK30Kvw5ZwVfE+H/1tLk5mmtV2N966y+ML4cySmeaQ1U7ibyyAdxumVsLb2jGmtt7aqQhoVZ8K82GkCKuGU7dswd0/wBbBt6j7KyaeoZI0PY4PY4aOaQQR6hXNKcJL5D5nxC1ubepi4Xg+p+HV5ex6osBZW4rgiIgCIiAIiIAiIgCIiAIiIAiIgCIiAIiIAixdaVbjVPC5rJZo43yEBrXPaHOJNhZu/UfVeNpbmUYuTxFZN1ec07WAue4MaNy4gAe5URxrmIync5rocmW4HaSMEhd0tC27g0gHV1ht4qvOK+LIqmVzo2PkBLSx9Q9zuzsNQyD4Ab9Tfr4qPUuYQXeXFlwa4uZLKai+vf9f57izcZ5j4fTA2l7eQfJD3je3V2w+qgXEnNSepiMMMYgY8ODyTmeWm1rHTKd7+yhdVVySuL5HF7zbU+A2A8B5LyVdUu5z0WiO0suj1rb4lNc0l27Z8NPcwsosKGdEZRFJME5fV9UM7YuyjtcOmuzNpplB1PrtqsowlN4ijRXuaVvHmqyUV3kbRWNT8qC2MB5dNUSfy3COCEDfPIQS876Af8AK8MS5PVUbc0M7Kg9WlpiO3QkkH7Le7WrjOCsjx6xlLl58d72f534IAi9qyhlheY5o3RPG7XtLT62PTzXio7TW5cxkpLMXlBdXAeKKqidmgks0m5Y7vRu9W/uLFcpEjJxeUYVaMK0XCok0+plz8O81KSosyo/0sx072sTj5P+X3U1ZIHAOaQ4HYg3B918xrqYLxPV0ZvBM5rerD3oz6sOnvurClfNaTRyF70WhLMraWP8Xt67/c+illVngfOJhs2shyHrJF3m+pZuPa6nmF49TVTc0EzJfENcMw9W7j3VhTrQqfSzkLrh1zaP+7Bpdu69ToIsXWVtIIREQBERAEREAREQBERAEWCVp1+LQwDNLIGNG5OzRYm58BomT1RcnhI3Lrh47xlSUlw+TPKG37KLvyW8SPlGm5so1jnNWnjBZFeeTMbGE5Y8mhAc94vcjfKDbxVc4jxNNIHRx2p6dxP5cIDAWk/O74nk9STqoVa6jHSL1Ok4dwCvXalVi1Hv0z+vt5lh1HNGF1O5zyY3yC0bKZ4llaP1Pc5oaw+Wqgb+MJm5xAxsPafxHXnqQNLj8Q/vePQWvouCirp3M5dZ2drwW1t84jnPbt6fvky95JuSSTuSbk+pWERRy4xgIi62BcK1dabQRXbexe7uxt9Xf8XXsYuTwjXVrQox56jSXazkqRcO8BVtaA9jBFCf4kt2tI8Wjd3+PNWRwxywpaUiWY/iZwB8QHZsde92s8fMk+ymYCsaVl1z9DjOIdKEswtF/wBn+i/f0Ivw3y6o6Mtky9vO3+JJsD/2s2HrupTZZRWUYRgsRRxle4q3E+erJt95gBLLKLI0mtXYbDO0smibI0giz2g6He3goJjHJ6nfd1LK6A20a+8jL/1HvD7qxEWudKE/qRMtb64tXmjNr7emxQmK8vMRp7kwdq0fNAe0H9vxfZRx7C0lrgWuG4III9Qvp1adfg1PUDLNAyUH9bQfvuoU7FP6WdNbdK6sdK8E+9afnsfNqK5sT5RUMhLonSU58GuD2f2uF/uopX8nq1h/KlimbrqS6J39pv8A5USVpVj1Z8DoLfpDY1t5cr/yWPfb3IGvSGd7DmY9zHDqxxafqF2azgfEoQS+kksOrcsgt/6klcWSNzTlc0tcOjgQR7FaHGUd1gt6dejXXySUl3NMluC80a+A2kcKqPwksHAeTwP83U4wXmzRTWbMHUrz1f3o7/8AkH7gKmFhb6d1Uh158SquuAWVxry8r7Y6e23sfTdPUskaHxuD2HYtIcCPUL0uvm3DcZqKY5oJnxG9zkcQ0nzbsfcKb4RziqGWbVQtmH6o/wAt/uPhP2U6newl9Whyl30YuaWtFqa9H76e5bl0UYwrmJh07M34hsDurJyI3A+p0PsSsqWqkXqmc/OzuINxlTlnwZJkRFmRgiwStDFMXbAwyOaTGwXe/ZjG+JPX0AO68bwZRi5PCOgvKWdrWlxIDQCSb7AC5/woPjHNangeY2NNQdbmI2aw20AcR3/UfsoDj/H1ZV3BIhjJ0bFcG1iLdp8RBBN9r3UapdU4d7Lyz4Bd3DTceWPa/wBtyX8Sc2osjoqSMyFzXNMjiWNbcWuwDV32VdYljtTUhonmdKIwA0OtYWFthufM6rRRVNSvOpuzv7LhVtZr+3HXter/AI8giItJaBEW9g2Bz1cgigYXFxtmNwxthc3dsF6k3ojXUqRpxcpvCXWzRW3h2Ez1LskMTpDfUtByt/qds33Vh4Ry2o4C38dOJZnAlsLCQDltewHfePYDUKZYdTS5XRxU7aGntaMjKZfM9jbK3Ta5cfEdFNp2bf1nMXnSSnBNW6z3vReXW/IhuD8taemPa18rZSLlsLb9+wvYN+J58h91OohNI3JGz8JBYBrrDtcttcsdrRkaWvf0WxS4NDG8zZc8zgA6V/ekIGwv0Gp0Fhqt4Kyp0lBYSwcTeX9W6nzVJcz79l4L8yfiKPKA25Nha7iST6nqV6Ii3FeEREAREQBERAEREAREQGF41FFFIC2SNsgO4e1rgR7r3RD1NrVEfqeAsMkBBo423/lgx29MtrLj1HKLD3E5TLHcbNeHWPj3gVOEWp0YPdIm0+I3VP6Kkl5sq2t5Ln+DV6eEsdz9Wn9lz5uTlYAcs0TiNh3m397aK4kWp2lJ9RYQ6Q38dOfPikU/Rcnat3+7NHGLfLd5v9kVwIitKS6hLpDfyeefHgkYuvCor4o7dpI2PNe2dwbcDU2vvZV3jnN4MJjp6Z1xu6ouw6jQ5Br9bKu8Yx6orHB1RJ2hbfKLABoJuQLdLrCpeQj9OrN9l0cua7Tq/JH1fp++C2MQ5q0UcrI43drGX2lkAdlYy1wWgDv66KB8ScUQVAlDJKomV4cB2hZBsBl7EuN22AN97+AUTJXRwzh6rqWl8EDpWh4aS0tADyL2JJFtOuygyuKlTTB1VHg1nY4quTWOttJb5OcsrvYrwRWU7HSOY18UfxvY5oax17FtnWcTtsLargqNKEovDRd0LilXjzUpJruCLo4Nw9U1ji2niL8ouTs0b2uT4kEBSvCOUNXJZ1RI2mabd0fmyW6jQ5QfcrOFGc/pRGueJWttlVaiT7N36Iga6GFcP1NU4CGIkODjnPdjAb8RMh0sFcmF8uKCnaMsQllG0k/5hDvEM0aF2P8AoELrGUduWuzNElixjrAdxg0A02U2Fi/9zOauOlUNVQj5v9v5K34b4Cpy2OcyOrX5zdlMI5Kfu7tfI8AW6aE+SsR+EPLm5JTSwtAJigZE3M7rmkIJt00t6rqtYALDQDoNAs2U6nRjBYRyd3xGtdT5pvO+M9Wfb2NSgwiCDMY4w1zyS52pe8nq551P1W3ZZRbtiBKTk8sIiIeBERAEREAREQBERAEREAREQBERAEREAREQBERAVtFwhFFI17KR9fK5zCX1MxdYlwzlwAyd0a2Lrle1Ry/nqpWyVD42Qtmkc2CCNjGta5+bvSaFxIAvorByrK0fAhsWn+q3CfMnr2vVrwzt5YOPh/DFNCxsYhiyscSB2bDv4ucCT66L3lkhpxkawknURwgueSdPgGw8zYLoObfy9N1+GQNGw9T1Pqeq28qWxAdWU3mbbIxU4DUVmdskxgpn/wAMBk04O5Pauu1uptYB1raOX6wrlth8Ena9j2jgBYSEvaLX72V1wXefloApSFlY/Di3lo3q9rxi4Qk4p9S09e3zPOOBrdGtDfQAL92WUWwhhERAEREAREQBERAEREAREQBERAEREAREQBERAEREAREQBERAEREAREQBERAEREAREQBERAEREAREQBERAEREAREQBERAEREAREQBERAEREAREQBERAEREB//2Q=="/>
          <p:cNvSpPr>
            <a:spLocks noChangeAspect="1" noChangeArrowheads="1"/>
          </p:cNvSpPr>
          <p:nvPr/>
        </p:nvSpPr>
        <p:spPr bwMode="auto">
          <a:xfrm>
            <a:off x="155575" y="-822325"/>
            <a:ext cx="2647950" cy="1724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28" name="AutoShape 4" descr="data:image/jpeg;base64,/9j/4AAQSkZJRgABAQAAAQABAAD/2wCEAAkGBg8QEBUPEA8UDw8PEBQXFBUQEhAQEhEQFhQYFhUWFhIYHCgeFxkkGRUVHy8hJycpLCwsFR4yNTAqNSYrLCoBCQoKDgwOGg8PGi0kHyQsLCwqKiouLCktKS4sKSwqLzQsLCwsLzEsLCwsLCwsKi40LC4sLCwsLCwwKSwpLy8sLP/AABEIALUBFgMBIgACEQEDEQH/xAAcAAEAAgMBAQEAAAAAAAAAAAAABgcBBAUDCAL/xAA7EAABAwIEAwYEBAUDBQAAAAABAAIDBBEFEiExBgdBEyJRYXGBMkKRoRQjUsFDU3KSsSQz0RVic4Ki/8QAGwEBAAIDAQEAAAAAAAAAAAAAAAQFAgMGAQf/xAA1EQACAQMCAggFAwMFAAAAAAAAAQIDBBEhMQUSBkFRYXGBkaETIjKx8MHR4RQjYhVCUoLx/9oADAMBAAIRAxEAPwC8UREAREQBERAEREAREQBERAEREAREQBERAERYQGUWLr8yyhozE2A8SB9ygP2ij9RxxQRuLH1UQcG37ri8WuRu0WvcbbrTPMehAN6qO/y2bM4EdL90WOm3osHUgutEqNncS1VOXoyWIoLinNWnhZG9jW1JkGojlyuZ4Zmltx7qLVfOGtc4mOGFjM3dDhK51ugc4PAP0C0zuqcdMlhb8Dva6yoYXe8fyXGiqnDuc0gv29MH7W7Jxb11vmv0Ujw3mth8pDXufA538xvdB83tuB6lexuaUtma63Br2jrKm2u7X7EzRfiOUOAc0hzSLggggjyK/akFSEREAREQBERAEREAREQBERAEREAREQBERAEREAREQBYuhcoDxJzYp4c0dK38RKLjNqImuv8AVw9FhOpGCzJkq1tK11Pkoxy/t4snFVWRxNL5XtjYN3PcGtHuVEMV5sUEQIiz1EgcRZgyt065zpl8xdVNjOP1NY/PUSl+ps3ZjNTo1uw3tfdc5VtS+b+hHaWnRWnFJ3MsvsWi9d37E3xbmzXSjLEG0zSDfJ33+zyNPoonVYpUTH82eWXN+uR77+AsSt3hjhibEJuyis0NF3vdfKxv7k9Arl4a4Go6EAsYJJrayyC7r9co+UeQWEKdW41b0JN3d8P4R8lOmnPsW/m3/wClWYHy3r6qzjH+HjPzTXaSPJm5+ylcfJeLKM1W8u0zZY2gHxsCdFZVkspsLSnFarJzFx0ivassxlyrsS/cqrFuTcgy/hZw8E2cJ7NLR4gtGvpb3XNxnlPWQNdJE9lQxrSSAHNksNbBmuY+6udczE8XdAHuMLnMa1mQtI/Mle/II8u41Iu46WKStKXYe0OkF+mlzJ+KWp871FO+NxjkaY3sNnNcC1wPmCt6pwm0MM0RdJ2zJM7Q25ifGe8CR0y2d6aq0eMIRHLT1s0Eb5G3ilEbrvJkGWMsDxZwDndR1UooKNj6YM7OOPOwh7YrZWuc2zhcddSFFjZptrJeVukco06dRQ33106019mioOX3Fb6SpbG5z3U8xDDGDdrXucA14B0Gp1sr0VA4pRUMOIGJrpGU0Lmh+UOc90jAA8R63F3A2JOlz5K+oPhGhHdG5udup8Vvs20nFvYqukcacp068Itc6y9Mfj7fI9ERFOOXCIiAIiIAiIgCIiAIiIAiIgCIiAIiIAiIgCwVlcfi7E3U1FNM2+dsZy2BNnHQE26Am/svG8LLM6dN1JqEd28epDuYnF0DmPpmzZ2lrmFkJsTKND2j+jGn5bd4jwVULJNzcm5O5OpJRUFaq6kss+ucO4fCxpfDi89oW5g+HfiKiOAEjtXhtw3MRfrZaamnKSEOxG5FyynkcPI3a2/0cfqsaUeeaibb+u7e2qVVuk8eJb2E4VFSwtghblZGLDxJ6knqSdfdbgQLK6FLCwj47KTk3KTy2ERF6YmF5zMvra7m3I1trbxX7JVfcWcy2QsfDTvZPO8uF2XMcDNrF3zvuDta1/LXXUqRgsyJVpaVbqooUll/bxIBxlJM+pL6iVr6lw78bLObTj5Ys4NjYHorG5avNNhhlmfljLpHszGwbG0a29S1zlVGEYY6qnbCHZS8kue65DWgFznHxsAfUqf45SvqOwpYon02GUrCXzS5os0bNJCWkggEXtcd4m+wVZQb5nUx4HdcWpw+FTsnJLGsnhLCSey7W9EtXoQ/BYJK/EWfM6acvdmuRlBLze3SwsvoJu2qq7gugFJLLiToDDRueY2Zy7PFE5w/NIdrluBe9iAb7b2NhdYJ4WzWGWS7m+bMxyH3FipdpHli87s5/pBcfGqxUF8kUl57teWxuoiKYc2EREAREQBERAEREAREQBERAEREAREQBERAYUX5iYbJUURayQMYwmSRx27NjHG1utzYKTuXKxZ9PLSuD80sEjLOEZu90egcRrfQG5tqsJpSi0yRa1JUqsakeprvPnmWFzHFr2ljhuHAtI66g+S/Kk/MqlczEpSfhkbG5lr6s7NrfrdpUYXP1I8snHsPsFpX+PQhV/5JP2CmPKipDMRaCbdpDI0eZ0db/wCVDl70Fa+GVkzDZ8T2uGttWm9vTolOXJNSMb2h/UW86S600fS4WVqYXiLKiFk8ZuyVgcPfcHzB09ltXXRJ52PjUouLcXujK16ytjhY6SV4jjYLlzjYALNZWxwsdLK8MjYLuc7QAKjeOuMXYhNZt200RIjadC49XuHibew91or11SXeWvC+F1L+phaRW7/Os3eMuY8tZeGDNBThzrkOIdM3pm07o30v11ULRTTllw82pqO1fF2kcJ3eAYg63Xq52xA26noDUfNXnhs+itW/CrVyhHCXq34k45c8INpIRO92aaoY0m3wsaRcN8zrutmqgGITdkDehppD2tiCKmcWIZcfK03zDqbDou3VwyPIjjdkjBHaEWuW31Y3wvaxPQXtrqNqOFrQGtaGtHRosB6AK6jTUYqK2PmdW8nUqyrzeZP2/Ft2b7mhjeHmenfA05TJlF9NBmBO++gK6NPCGNDWizWgAAdANl+Io3fNa9zt4X097WXuFsS1yRJTfLy9W4REXprCIiAIiIAiIgCIiAIiIAiIgCIiAIiIAiIgMELhTYFBTuFTEzK6N0rnBlrSNlIMoI66hp017ltbrvLVxGkMsbmteYnkHK9oBLHW0NjofQ7rFrJspzcXvhPcqzj+rjrGlzWhstGA5haRknoZbZZG+hy38LlV6pfU4W8ZsNqwIqlr3OpZe62N2ckmInYMebkeDtFFKmmfG90cjSx7HEOadwRuFSXGXLmwfU+EclOl8GMs41Xen1rub9HlHmiIoxdE05fccmjeKed3+keT0v2Tyfiv+ne487+Kt+uxWCCIzyyNZEADmJ0N9reJPQBfNi2JsRmfGyJ8r3RRXyMc4lrL+A6KbRu3TjyvXsOY4j0ep3ddVYPlz9Xf3rv7fXxkPHHG769+Rl46Vh7rbm7z+t48fAdFFVldTh7hqorpRFCw2+d5Hcjb4k+PluVGblVl2tl1Tp0LChhYjGP5r3njguCT1kohgbmedydGtb1Lj0CuvBMKp8LpOzMlmg3ll+EySu0swDUnZoAudtyteMU2EUuWGLM4iwABM1VNY6Nb8R167ADwXKpcHnxciatBp6WP/ZghLmnOQLl5NjmHoPpvZUqSpbay+xxPEL+XENZPkop+cn4fiXWSTDMd7aTsoYSGsJEjz8MdgO5m+aXxAuBY3N9F3gFr0FBHBG2KNoZGxtmgdAthTo5xqcrVcHL5FoZREWRrCIiAIiIAiIgCIiAIiIAiIgCIiAIiIAiIgCIiALBWVgoDi8VcMRV8BieLPFzG/W7H20PmPEKjeIsEno5zDUEOkLQ67XF4IN7G516HdWvxjzJho7wwWnqLdCOziPTMep62HvZU1U1T5XmSR5e95u5zjckqqvJU28Lc7/o1Qu4Qcp6U3snv5di+55oiKuOyCIiAK3ODcSojAKbDyW1LmF7mzNee+2wL5XN0cNRZoIBVRr0pql8bg+N5Y9p0c02IK30Kvw5ZwVfE+H/1tLk5mmtV2N966y+ML4cySmeaQ1U7ibyyAdxumVsLb2jGmtt7aqQhoVZ8K82GkCKuGU7dswd0/wBbBt6j7KyaeoZI0PY4PY4aOaQQR6hXNKcJL5D5nxC1ubepi4Xg+p+HV5ex6osBZW4rgiIgCIiAIiIAiIgCIiAIiIAiIgCIiAIiIAixdaVbjVPC5rJZo43yEBrXPaHOJNhZu/UfVeNpbmUYuTxFZN1ec07WAue4MaNy4gAe5URxrmIync5rocmW4HaSMEhd0tC27g0gHV1ht4qvOK+LIqmVzo2PkBLSx9Q9zuzsNQyD4Ab9Tfr4qPUuYQXeXFlwa4uZLKai+vf9f57izcZ5j4fTA2l7eQfJD3je3V2w+qgXEnNSepiMMMYgY8ODyTmeWm1rHTKd7+yhdVVySuL5HF7zbU+A2A8B5LyVdUu5z0WiO0suj1rb4lNc0l27Z8NPcwsosKGdEZRFJME5fV9UM7YuyjtcOmuzNpplB1PrtqsowlN4ijRXuaVvHmqyUV3kbRWNT8qC2MB5dNUSfy3COCEDfPIQS876Af8AK8MS5PVUbc0M7Kg9WlpiO3QkkH7Le7WrjOCsjx6xlLl58d72f534IAi9qyhlheY5o3RPG7XtLT62PTzXio7TW5cxkpLMXlBdXAeKKqidmgks0m5Y7vRu9W/uLFcpEjJxeUYVaMK0XCok0+plz8O81KSosyo/0sx072sTj5P+X3U1ZIHAOaQ4HYg3B918xrqYLxPV0ZvBM5rerD3oz6sOnvurClfNaTRyF70WhLMraWP8Xt67/c+illVngfOJhs2shyHrJF3m+pZuPa6nmF49TVTc0EzJfENcMw9W7j3VhTrQqfSzkLrh1zaP+7Bpdu69ToIsXWVtIIREQBERAEREAREQBERAEWCVp1+LQwDNLIGNG5OzRYm58BomT1RcnhI3Lrh47xlSUlw+TPKG37KLvyW8SPlGm5so1jnNWnjBZFeeTMbGE5Y8mhAc94vcjfKDbxVc4jxNNIHRx2p6dxP5cIDAWk/O74nk9STqoVa6jHSL1Ok4dwCvXalVi1Hv0z+vt5lh1HNGF1O5zyY3yC0bKZ4llaP1Pc5oaw+Wqgb+MJm5xAxsPafxHXnqQNLj8Q/vePQWvouCirp3M5dZ2drwW1t84jnPbt6fvky95JuSSTuSbk+pWERRy4xgIi62BcK1dabQRXbexe7uxt9Xf8XXsYuTwjXVrQox56jSXazkqRcO8BVtaA9jBFCf4kt2tI8Wjd3+PNWRwxywpaUiWY/iZwB8QHZsde92s8fMk+ymYCsaVl1z9DjOIdKEswtF/wBn+i/f0Ivw3y6o6Mtky9vO3+JJsD/2s2HrupTZZRWUYRgsRRxle4q3E+erJt95gBLLKLI0mtXYbDO0smibI0giz2g6He3goJjHJ6nfd1LK6A20a+8jL/1HvD7qxEWudKE/qRMtb64tXmjNr7emxQmK8vMRp7kwdq0fNAe0H9vxfZRx7C0lrgWuG4III9Qvp1adfg1PUDLNAyUH9bQfvuoU7FP6WdNbdK6sdK8E+9afnsfNqK5sT5RUMhLonSU58GuD2f2uF/uopX8nq1h/KlimbrqS6J39pv8A5USVpVj1Z8DoLfpDY1t5cr/yWPfb3IGvSGd7DmY9zHDqxxafqF2azgfEoQS+kksOrcsgt/6klcWSNzTlc0tcOjgQR7FaHGUd1gt6dejXXySUl3NMluC80a+A2kcKqPwksHAeTwP83U4wXmzRTWbMHUrz1f3o7/8AkH7gKmFhb6d1Uh158SquuAWVxry8r7Y6e23sfTdPUskaHxuD2HYtIcCPUL0uvm3DcZqKY5oJnxG9zkcQ0nzbsfcKb4RziqGWbVQtmH6o/wAt/uPhP2U6newl9Whyl30YuaWtFqa9H76e5bl0UYwrmJh07M34hsDurJyI3A+p0PsSsqWqkXqmc/OzuINxlTlnwZJkRFmRgiwStDFMXbAwyOaTGwXe/ZjG+JPX0AO68bwZRi5PCOgvKWdrWlxIDQCSb7AC5/woPjHNangeY2NNQdbmI2aw20AcR3/UfsoDj/H1ZV3BIhjJ0bFcG1iLdp8RBBN9r3UapdU4d7Lyz4Bd3DTceWPa/wBtyX8Sc2osjoqSMyFzXNMjiWNbcWuwDV32VdYljtTUhonmdKIwA0OtYWFthufM6rRRVNSvOpuzv7LhVtZr+3HXter/AI8giItJaBEW9g2Bz1cgigYXFxtmNwxthc3dsF6k3ojXUqRpxcpvCXWzRW3h2Ez1LskMTpDfUtByt/qds33Vh4Ry2o4C38dOJZnAlsLCQDltewHfePYDUKZYdTS5XRxU7aGntaMjKZfM9jbK3Ta5cfEdFNp2bf1nMXnSSnBNW6z3vReXW/IhuD8taemPa18rZSLlsLb9+wvYN+J58h91OohNI3JGz8JBYBrrDtcttcsdrRkaWvf0WxS4NDG8zZc8zgA6V/ekIGwv0Gp0Fhqt4Kyp0lBYSwcTeX9W6nzVJcz79l4L8yfiKPKA25Nha7iST6nqV6Ii3FeEREAREQBERAEREAREQGF41FFFIC2SNsgO4e1rgR7r3RD1NrVEfqeAsMkBBo423/lgx29MtrLj1HKLD3E5TLHcbNeHWPj3gVOEWp0YPdIm0+I3VP6Kkl5sq2t5Ln+DV6eEsdz9Wn9lz5uTlYAcs0TiNh3m397aK4kWp2lJ9RYQ6Q38dOfPikU/Rcnat3+7NHGLfLd5v9kVwIitKS6hLpDfyeefHgkYuvCor4o7dpI2PNe2dwbcDU2vvZV3jnN4MJjp6Z1xu6ouw6jQ5Br9bKu8Yx6orHB1RJ2hbfKLABoJuQLdLrCpeQj9OrN9l0cua7Tq/JH1fp++C2MQ5q0UcrI43drGX2lkAdlYy1wWgDv66KB8ScUQVAlDJKomV4cB2hZBsBl7EuN22AN97+AUTJXRwzh6rqWl8EDpWh4aS0tADyL2JJFtOuygyuKlTTB1VHg1nY4quTWOttJb5OcsrvYrwRWU7HSOY18UfxvY5oax17FtnWcTtsLargqNKEovDRd0LilXjzUpJruCLo4Nw9U1ji2niL8ouTs0b2uT4kEBSvCOUNXJZ1RI2mabd0fmyW6jQ5QfcrOFGc/pRGueJWttlVaiT7N36Iga6GFcP1NU4CGIkODjnPdjAb8RMh0sFcmF8uKCnaMsQllG0k/5hDvEM0aF2P8AoELrGUduWuzNElixjrAdxg0A02U2Fi/9zOauOlUNVQj5v9v5K34b4Cpy2OcyOrX5zdlMI5Kfu7tfI8AW6aE+SsR+EPLm5JTSwtAJigZE3M7rmkIJt00t6rqtYALDQDoNAs2U6nRjBYRyd3xGtdT5pvO+M9Wfb2NSgwiCDMY4w1zyS52pe8nq551P1W3ZZRbtiBKTk8sIiIeBERAEREAREQBERAEREAREQBERAEREAREQBERAVtFwhFFI17KR9fK5zCX1MxdYlwzlwAyd0a2Lrle1Ry/nqpWyVD42Qtmkc2CCNjGta5+bvSaFxIAvorByrK0fAhsWn+q3CfMnr2vVrwzt5YOPh/DFNCxsYhiyscSB2bDv4ucCT66L3lkhpxkawknURwgueSdPgGw8zYLoObfy9N1+GQNGw9T1Pqeq28qWxAdWU3mbbIxU4DUVmdskxgpn/wAMBk04O5Pauu1uptYB1raOX6wrlth8Ena9j2jgBYSEvaLX72V1wXefloApSFlY/Di3lo3q9rxi4Qk4p9S09e3zPOOBrdGtDfQAL92WUWwhhERAEREAREQBERAEREAREQBERAEREAREQBERAEREAREQBERAEREAREQBERAEREAREQBERAEREAREQBERAEREAREQBERAEREAREQBERAEREAREQBERAEREB//2Q=="/>
          <p:cNvSpPr>
            <a:spLocks noChangeAspect="1" noChangeArrowheads="1"/>
          </p:cNvSpPr>
          <p:nvPr/>
        </p:nvSpPr>
        <p:spPr bwMode="auto">
          <a:xfrm>
            <a:off x="155575" y="-822325"/>
            <a:ext cx="2647950" cy="1724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os-mokosica.skole.hr/upload/os-mokosica/images/multistatic/41/Image/znanj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500438"/>
            <a:ext cx="2071676" cy="2071677"/>
          </a:xfrm>
          <a:prstGeom prst="rect">
            <a:avLst/>
          </a:prstGeom>
          <a:noFill/>
        </p:spPr>
      </p:pic>
      <p:pic>
        <p:nvPicPr>
          <p:cNvPr id="21506" name="Picture 2" descr="http://www.mreza-mama.si/upload/Razne%20uporabne%20slike/vpra%C5%A1anj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214422"/>
            <a:ext cx="2381250" cy="2333626"/>
          </a:xfrm>
          <a:prstGeom prst="rect">
            <a:avLst/>
          </a:prstGeom>
          <a:noFill/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PRAVA POT za preprečitev: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428596" y="2071678"/>
            <a:ext cx="8229600" cy="2828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vprašanja</a:t>
            </a:r>
            <a:endParaRPr lang="sl-SI" sz="4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znanje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preventiva</a:t>
            </a:r>
          </a:p>
        </p:txBody>
      </p:sp>
      <p:pic>
        <p:nvPicPr>
          <p:cNvPr id="6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7" name="Raven konektor 6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cms.web-stranica.org/clients/4/gallery/26820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000372"/>
            <a:ext cx="3771723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HUJŠE OD BOLEZNI: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428596" y="1500174"/>
            <a:ext cx="8229600" cy="44291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stigmatizacija bolnikov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stigmatizacija svojcev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zaznamovanje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sramota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osamitev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krivica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7" name="Raven konektor 6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www.euvaccine.eu/sites/default/files/uploads/images/diseases/HIVAIDS/EVI_AIDS_ribb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571876"/>
            <a:ext cx="1857388" cy="2178319"/>
          </a:xfrm>
          <a:prstGeom prst="rect">
            <a:avLst/>
          </a:prstGeom>
          <a:noFill/>
        </p:spPr>
      </p:pic>
      <p:pic>
        <p:nvPicPr>
          <p:cNvPr id="24578" name="Picture 2" descr="https://encrypted-tbn0.gstatic.com/images?q=tbn:ANd9GcRzhdZIVtZ23tnWwBXSZm_h7r_4S9cB_YSvQnEUWgPnMOuPnoV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642918"/>
            <a:ext cx="2852742" cy="2680594"/>
          </a:xfrm>
          <a:prstGeom prst="rect">
            <a:avLst/>
          </a:prstGeom>
          <a:noFill/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1. december </a:t>
            </a:r>
            <a:r>
              <a:rPr lang="sl-SI" sz="4400" dirty="0" smtClean="0">
                <a:solidFill>
                  <a:srgbClr val="FF0000"/>
                </a:solidFill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428596" y="2071678"/>
            <a:ext cx="8229600" cy="2828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err="1" smtClean="0"/>
              <a:t>mašnica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priponke in trakci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predavanja</a:t>
            </a:r>
          </a:p>
        </p:txBody>
      </p:sp>
      <p:pic>
        <p:nvPicPr>
          <p:cNvPr id="6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7" name="Raven konektor 6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Pomembni dnevi v decembru:</a:t>
            </a:r>
            <a:endParaRPr lang="sl-SI" sz="4400" dirty="0" smtClean="0">
              <a:solidFill>
                <a:srgbClr val="FF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grada vsebine 2"/>
          <p:cNvSpPr txBox="1">
            <a:spLocks/>
          </p:cNvSpPr>
          <p:nvPr/>
        </p:nvSpPr>
        <p:spPr>
          <a:xfrm>
            <a:off x="428596" y="1571612"/>
            <a:ext cx="8229600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000" dirty="0" smtClean="0"/>
              <a:t>3. december: MEDNARODNI DAN INVALIDOV</a:t>
            </a:r>
            <a:endParaRPr kumimoji="0" lang="sl-SI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000" dirty="0" smtClean="0"/>
              <a:t>5. december: MEDNARODNI DAN PROSTOVOLJSTVA</a:t>
            </a:r>
            <a:endParaRPr kumimoji="0" lang="sl-SI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december:</a:t>
            </a:r>
            <a:r>
              <a:rPr kumimoji="0" lang="sl-SI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SVETOVNI DAN ČLOVEKOVIH PRAVIC</a:t>
            </a:r>
            <a:endParaRPr kumimoji="0" lang="sl-SI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9" name="Raven konektor 8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nacp.gov.pk/programme_components/advocacy_and_communication/communication_campaign/co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000240"/>
            <a:ext cx="4286250" cy="4476751"/>
          </a:xfrm>
          <a:prstGeom prst="rect">
            <a:avLst/>
          </a:prstGeom>
          <a:noFill/>
        </p:spPr>
      </p:pic>
      <p:sp>
        <p:nvSpPr>
          <p:cNvPr id="5" name="Ograda vsebine 2"/>
          <p:cNvSpPr txBox="1">
            <a:spLocks/>
          </p:cNvSpPr>
          <p:nvPr/>
        </p:nvSpPr>
        <p:spPr>
          <a:xfrm>
            <a:off x="500034" y="785794"/>
            <a:ext cx="8229600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4400" b="1" dirty="0" smtClean="0"/>
              <a:t>          VARNO JE SEKSI – </a:t>
            </a:r>
            <a:br>
              <a:rPr lang="sl-SI" sz="4400" b="1" dirty="0" smtClean="0"/>
            </a:br>
            <a:r>
              <a:rPr lang="sl-SI" sz="4400" b="1" dirty="0" smtClean="0"/>
              <a:t>PRENAŠAJ SPOROČILO, </a:t>
            </a:r>
            <a:br>
              <a:rPr lang="sl-SI" sz="4400" b="1" dirty="0" smtClean="0"/>
            </a:br>
            <a:r>
              <a:rPr lang="sl-SI" sz="4400" b="1" dirty="0" smtClean="0"/>
              <a:t>         NE VIRUSA !</a:t>
            </a:r>
            <a:endParaRPr lang="sl-SI" sz="44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sl-SI" sz="4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4400" dirty="0" smtClean="0"/>
              <a:t>       HVALA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4400" dirty="0" smtClean="0"/>
              <a:t>   za pozornost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7" name="Raven konektor 6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encrypted-tbn0.gstatic.com/images?q=tbn:ANd9GcTm9wbRtIFRcV0CN0EJbIRCIm21e-q_Chp9u2IqhaWZBkm_9pIU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715007" y="1211766"/>
            <a:ext cx="3169347" cy="2101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Kaj je AIDS ?</a:t>
            </a:r>
            <a:endParaRPr lang="sl-SI" dirty="0">
              <a:solidFill>
                <a:srgbClr val="FF0000"/>
              </a:solidFill>
            </a:endParaRPr>
          </a:p>
        </p:txBody>
      </p:sp>
      <p:cxnSp>
        <p:nvCxnSpPr>
          <p:cNvPr id="5" name="Raven konektor 4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http://www.wehoville.com/wp-content/uploads/2012/11/world-aids-day-SLIDER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  <p:sp>
        <p:nvSpPr>
          <p:cNvPr id="8" name="Naslov 1"/>
          <p:cNvSpPr txBox="1">
            <a:spLocks/>
          </p:cNvSpPr>
          <p:nvPr/>
        </p:nvSpPr>
        <p:spPr>
          <a:xfrm>
            <a:off x="500034" y="1500174"/>
            <a:ext cx="8229600" cy="4071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okužba  z virusom HIV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simptomi</a:t>
            </a: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in infekcije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>
                <a:latin typeface="+mj-lt"/>
                <a:ea typeface="+mj-ea"/>
                <a:cs typeface="+mj-cs"/>
              </a:rPr>
              <a:t>izčrpa imunski sistem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uniči bele krvničke pomembne za     </a:t>
            </a:r>
            <a:br>
              <a:rPr kumimoji="0" lang="sl-SI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odpornost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sl-SI" sz="4400" dirty="0" err="1" smtClean="0"/>
              <a:t>akvirírani</a:t>
            </a:r>
            <a:r>
              <a:rPr lang="sl-SI" sz="4400" dirty="0" smtClean="0"/>
              <a:t> imúnski deficítni sindróm</a:t>
            </a:r>
            <a:endParaRPr kumimoji="0" lang="sl-SI" sz="4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Začetki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14400" y="1214422"/>
            <a:ext cx="8229600" cy="5311781"/>
          </a:xfrm>
        </p:spPr>
        <p:txBody>
          <a:bodyPr>
            <a:normAutofit fontScale="92500" lnSpcReduction="10000"/>
          </a:bodyPr>
          <a:lstStyle/>
          <a:p>
            <a:r>
              <a:rPr lang="sl-SI" sz="4400" dirty="0" smtClean="0"/>
              <a:t>pred več kot 30 leti</a:t>
            </a:r>
          </a:p>
          <a:p>
            <a:r>
              <a:rPr lang="sl-SI" sz="2000" dirty="0" smtClean="0"/>
              <a:t>1988 razglasitev svetovnega dneva BOJA proti AIDSU</a:t>
            </a:r>
          </a:p>
          <a:p>
            <a:r>
              <a:rPr lang="sl-SI" sz="4400" dirty="0" smtClean="0"/>
              <a:t>v Afriki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sl-SI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20%-30%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10%-20%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5%-10%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1%-5%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0%-1%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ni podatkov</a:t>
            </a:r>
            <a:endParaRPr lang="sl-SI" sz="2100" dirty="0"/>
          </a:p>
          <a:p>
            <a:pPr>
              <a:buNone/>
            </a:pPr>
            <a:r>
              <a:rPr lang="sl-SI" dirty="0" smtClean="0"/>
              <a:t>            </a:t>
            </a:r>
          </a:p>
          <a:p>
            <a:pPr>
              <a:buNone/>
            </a:pPr>
            <a:r>
              <a:rPr lang="sl-SI" dirty="0" smtClean="0"/>
              <a:t>           </a:t>
            </a:r>
          </a:p>
          <a:p>
            <a:pPr>
              <a:buNone/>
            </a:pPr>
            <a:r>
              <a:rPr lang="sl-SI" dirty="0" smtClean="0"/>
              <a:t>         kuga 20. stoletja</a:t>
            </a:r>
            <a:endParaRPr lang="sl-SI" dirty="0"/>
          </a:p>
        </p:txBody>
      </p:sp>
      <p:pic>
        <p:nvPicPr>
          <p:cNvPr id="4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5" name="Raven konektor 4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  <p:pic>
        <p:nvPicPr>
          <p:cNvPr id="8196" name="Picture 4" descr="Maps of the spread of HIV in Africa between 1988 and 2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2857497"/>
            <a:ext cx="6579272" cy="2035932"/>
          </a:xfrm>
          <a:prstGeom prst="rect">
            <a:avLst/>
          </a:prstGeom>
          <a:noFill/>
        </p:spPr>
      </p:pic>
      <p:pic>
        <p:nvPicPr>
          <p:cNvPr id="8198" name="Picture 6" descr="http://www.avert.org/media/template/layout/Legend-brown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3143248"/>
            <a:ext cx="257175" cy="114300"/>
          </a:xfrm>
          <a:prstGeom prst="rect">
            <a:avLst/>
          </a:prstGeom>
          <a:noFill/>
        </p:spPr>
      </p:pic>
      <p:pic>
        <p:nvPicPr>
          <p:cNvPr id="8199" name="Picture 7" descr="http://www.avert.org/media/template/layout/Legend-light-brown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3500438"/>
            <a:ext cx="257175" cy="114300"/>
          </a:xfrm>
          <a:prstGeom prst="rect">
            <a:avLst/>
          </a:prstGeom>
          <a:noFill/>
        </p:spPr>
      </p:pic>
      <p:pic>
        <p:nvPicPr>
          <p:cNvPr id="8200" name="Picture 8" descr="http://www.avert.org/media/template/layout/Legend-orange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28860" y="3786190"/>
            <a:ext cx="257175" cy="114300"/>
          </a:xfrm>
          <a:prstGeom prst="rect">
            <a:avLst/>
          </a:prstGeom>
          <a:noFill/>
        </p:spPr>
      </p:pic>
      <p:pic>
        <p:nvPicPr>
          <p:cNvPr id="8201" name="Picture 9" descr="http://www.avert.org/media/template/layout/Legend-light-orange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28860" y="4000504"/>
            <a:ext cx="257175" cy="114300"/>
          </a:xfrm>
          <a:prstGeom prst="rect">
            <a:avLst/>
          </a:prstGeom>
          <a:noFill/>
        </p:spPr>
      </p:pic>
      <p:pic>
        <p:nvPicPr>
          <p:cNvPr id="8202" name="Picture 10" descr="http://www.avert.org/media/template/layout/Legend-grey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28860" y="4214818"/>
            <a:ext cx="257175" cy="114300"/>
          </a:xfrm>
          <a:prstGeom prst="rect">
            <a:avLst/>
          </a:prstGeom>
          <a:noFill/>
        </p:spPr>
      </p:pic>
      <p:pic>
        <p:nvPicPr>
          <p:cNvPr id="8203" name="Picture 11" descr="http://www.avert.org/media/template/layout/Legend-white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428860" y="4500570"/>
            <a:ext cx="257175" cy="11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0.gstatic.com/images?q=tbn:ANd9GcTURw9QOnLpyOOwTX33IlzF5V8AIsnn14PE-osrqgQraVjXEI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143380"/>
            <a:ext cx="2562225" cy="178117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Posledice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4400" dirty="0" smtClean="0"/>
              <a:t>umrlo več kot 30 mio ljudi</a:t>
            </a:r>
          </a:p>
          <a:p>
            <a:r>
              <a:rPr lang="sl-SI" sz="4400" dirty="0" smtClean="0"/>
              <a:t>v Sloveniji doslej 90 ljudi</a:t>
            </a:r>
          </a:p>
          <a:p>
            <a:r>
              <a:rPr lang="sl-SI" sz="4400" dirty="0" smtClean="0"/>
              <a:t>zdravljenje v Sloveniji 380 ljudi</a:t>
            </a:r>
          </a:p>
          <a:p>
            <a:r>
              <a:rPr lang="sl-SI" sz="4400" dirty="0" smtClean="0"/>
              <a:t>vsako leto 40-50 novih obolelih </a:t>
            </a:r>
          </a:p>
          <a:p>
            <a:r>
              <a:rPr lang="sl-SI" sz="4400" dirty="0" smtClean="0"/>
              <a:t>2 dojenčka</a:t>
            </a:r>
          </a:p>
          <a:p>
            <a:r>
              <a:rPr lang="sl-SI" sz="4400" dirty="0"/>
              <a:t> </a:t>
            </a:r>
            <a:r>
              <a:rPr lang="sl-SI" sz="4400" dirty="0" smtClean="0"/>
              <a:t>??? neodkritih</a:t>
            </a:r>
            <a:endParaRPr lang="sl-SI" sz="4400" dirty="0"/>
          </a:p>
        </p:txBody>
      </p:sp>
      <p:pic>
        <p:nvPicPr>
          <p:cNvPr id="4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5" name="Raven konektor 4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https://encrypted-tbn0.gstatic.com/images?q=tbn:ANd9GcTRLF39tnir8ZHfBeuoht7f7yMxL-1t_TjWe4ewL8ckzEOCTLsr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357694"/>
            <a:ext cx="1857388" cy="1816476"/>
          </a:xfrm>
          <a:prstGeom prst="rect">
            <a:avLst/>
          </a:prstGeom>
          <a:noFill/>
        </p:spPr>
      </p:pic>
      <p:pic>
        <p:nvPicPr>
          <p:cNvPr id="6150" name="Picture 6" descr="http://img543.imageshack.us/img543/4118/rokovanj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3750495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Ne moremo se okužiti: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z</a:t>
            </a:r>
            <a:r>
              <a:rPr lang="sl-SI" dirty="0" smtClean="0"/>
              <a:t> rokovanjem</a:t>
            </a:r>
          </a:p>
          <a:p>
            <a:r>
              <a:rPr lang="sl-SI" dirty="0"/>
              <a:t>z</a:t>
            </a:r>
            <a:r>
              <a:rPr lang="sl-SI" dirty="0" smtClean="0"/>
              <a:t> objemanjem</a:t>
            </a:r>
          </a:p>
          <a:p>
            <a:r>
              <a:rPr lang="sl-SI" dirty="0"/>
              <a:t>p</a:t>
            </a:r>
            <a:r>
              <a:rPr lang="sl-SI" dirty="0" smtClean="0"/>
              <a:t>oljubljanjem na lica</a:t>
            </a:r>
          </a:p>
          <a:p>
            <a:r>
              <a:rPr lang="sl-SI" dirty="0" smtClean="0"/>
              <a:t>prijemanja kljuk</a:t>
            </a:r>
          </a:p>
          <a:p>
            <a:r>
              <a:rPr lang="sl-SI" dirty="0" smtClean="0"/>
              <a:t>uporaba jedilniškega pribora in kozarcev</a:t>
            </a:r>
          </a:p>
          <a:p>
            <a:r>
              <a:rPr lang="sl-SI" dirty="0" smtClean="0"/>
              <a:t>souporaba WC</a:t>
            </a:r>
          </a:p>
        </p:txBody>
      </p:sp>
      <p:pic>
        <p:nvPicPr>
          <p:cNvPr id="4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5" name="Raven konektor 4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  <p:sp>
        <p:nvSpPr>
          <p:cNvPr id="6148" name="AutoShape 4" descr="data:image/jpeg;base64,/9j/4AAQSkZJRgABAQAAAQABAAD/2wCEAAkGBhQSERUUExQVFRUTEhUWFxgXFxcWGBcXFxUXFRUVFxIXHCYeFxkjGRUUHy8gIycpLCwsFR4xNTAqNSYrLCkBCQoKDgwOGg8PGiwfHyQsKSksLCopKSwpNSwsKSwpLCwsLCksKS0sKSksKSwsKS0pLCkpKSkpKSwpLCwpLCksMP/AABEIAHwAuwMBIgACEQEDEQH/xAAcAAEAAgMBAQEAAAAAAAAAAAAABAUCAwYHAQj/xAA1EAACAQMCBAMGBgICAwAAAAAAAQIDBBEFIRIxQVEGYXEHMoGRscETIkJSofBi0bLxFBUz/8QAGgEBAAMBAQEAAAAAAAAAAAAAAAIDBAEFBv/EAB8RAAMAAgMBAQEBAAAAAAAAAAABAgMREiExBEEzMv/aAAwDAQACEQMRAD8A9xAAAAAAAAAAAAAAAAAAAIWp6iqUdt5y91fd+RxtJbZ1Jt6RA8U6m4U/wqf/ANamy/xj+qb7djl6Fg0uaX1LNWzbcp7ylu31fl5IjXT26nnZK5vbPVwwsc6K67lw82/7/JTyvOJvDz07Geq1cv8AuSqlnJVou5E/8ZYIV3qHCsLmyDc3jWye+CDKTZNSQdGdevnJ8oW7fM3W9rncudN0edWSjFZbe3mWIrZhoegyr1I04rdvd9l1b8keyWGkU6VONOMViKxull938yH4a8Oxtafecvef2XkXJrxxxXZhy5OT0vAAC0oAAAAAAAAAAAAAIV5eY2XxZz2q+IvwlnifzKqyqTRj+er8OrqVOFZOfuVu5y3k932XZLyRQWnj/jfDPDxyfIXniiDz9jPkyql0asfz1jfZJutVXcp6+pObxFmq4rqTTTWGaLy7hSjl4yZm2zVxIt+lH3nuUdxd77GFzdOcm2YRpZJpFdM1uLZNtdOcmZ2ds5PCR3vh3wg6mJT2j/L8iyZddIrqlK2yn0bw1Kq8RWe76L1Z6LouhQt47bza3l9l2ROtraNOKjBJJG01xjUmHJld9fgABYUgAAAAAAAAAAAGmvX4fUrLq7fNvCJFWWW2VGr+7t3M+Sujd8+NbSZB1PVsR2yn/ehxPiK9bpSk3y5+nc6iFGrWTVKllJtOcmoxz1Sb5v0OP8R2zUXxLGcxafLbmZK36eqkkml6cRS1rPJ7Jk+jrOf1L5na6TqUI0oqMY8l0RNt2pvelTfrCL+x3ZQts5Ky1PC4c7Pdb9Q6kpt5fLv2O+ua0acPcpcv2Rx9Di6sY1G+DEVxfmS2XwRz9OuGls00LNye3JdSf/46WIrdvY+Ucyap0lnL+Z6D4U8FKnw1KuHLnjt5Fsw6fRmyWoXY8JeD1DFSqt+aT+52aR9BsmVK0jzrt09sAAkQAAAAAAAAAAAABpuJ4WO5slUSK25ucyfZPBC3pFmOeTE5lffPCzzS5+nU3yrIi175LqZre0ehjlpmdPVKNtSSc1hLueTeO/FEKrcaa96W3yw2XXirSKVfLhVnSn/i/wAr9YP7YOA/9BKnP80uN597+8jPyddPxGpyo21ttnRaJ7qOoo3HCtng5jTlw4LCdzgbOrWiVqV7xLEtytoaXLEnFN56ehrq3m+7Mo+JuDaK37nUPTvPZjQg1VbgvxIyj+bH6ZLt03izvTivZnGTp1Kkuc3D+OL/AGdqb8X+UeP9H9GAAWFAAAAAAABHq30I839yJW1tLkn8dlvy5nG0jqlvwsz45Ioa+qSl7v8ApfDuQ5X1R7Zxn0K3llF8/PbOhr6hGPUr62udvql9SpnN98kavdYTz07FNZ3+GmPlX72WM9VzzeP5+hX3OspfqKW+1F+WP72KK8vW/QzvI2a5xzJ0tfWs7JlVeXM5dcFCr15NdTUZdyPbJcteEis2nz4jBcPNojPUu6w/4NVS73GhyJFe73/LsR5V2R5T8zGpPbzJJEWzGtNs+U47mUKZIt7ZtrBNEEeu+zmvmnUj0zCS+McP/ijsDnfBmhuhSTl704x27Lnv57nRG2N8Vs8vM07egACZUAAAAAAclKfm3/BqlU82QpXmHzI9W9R5js9uY14WTrGmvcqO5VzvHnKbH47bI8iakmyuOzIlzcbGuVfHoV17fLBzZ0h39bsVFWruZXd5krZ3PmdSINkqc9zVUqbkN3R9jPPckkQ2SuJM1VaZItrds216O2CR0rUzYoGDxxYyjTeV2pxpxaTe7b5RXdnTnpZUaRdeGLJ17mnBbpzWfRbt/JMqL2jKFB8E4zljOyxhdXjrhHX+yS4SrYlFylODSn+3q9l3+whpvRy4qZb0etpH0A9A8cAAAAAAAAA8hlXZ9VR9SojfpczTX1lI8bR9ByL6VVLqa6uopLmjlK2stkKtqbJqSDtHR3eslJcai2VsrhswhuTUlbs3zuGaZyZk4n2NPK+BPRXsxhTyWlna5aRjZ2TaWD0rwt7PeKmqlZ8GVmMUlnP7pZ+hKZdeHKtT2zkKqhShmclCPeTxn07/AAOW1XWHVbhRzGHWfKT9P2rz5+h3Hi32XXPFKdPNZc0+bx24enotjlrDwncTlwRpScntwtNfPsRqaT1okqmltMqdL0uMvdWXnnvn5mhW0lVmpPMvxMN9Nn/0j1i29ndzGliMIU5SWHKM+KUc88N4w/NG/Q/ZBwSTrSjwrostvyy9kSWKg82NfpxlGHDRa9+pNOK7JPZ79cI9J9nPhp0Yfiyjw5jiKe7feT+xd2ngu1pzU1TzJYxxPKWOX5eRel0YdPbM+b6uc8ZAANBhAAAAAAAAAPy/V1DPUjTvckFzZ8TPNSPWdEt18mUHk000SCWiOzJIzWxgmIvJ05s3p9PMsLGyc5YSbba2830wRbamv5PVfZhotJwdaUcz4mlnksdiczyeiNXxWzZ4N8CuHDUrJJrGI8/i/P6HoCR9SBqmVK6MN26e2AASIAAAAAAAAAAAAAAAAAAH/9k="/>
          <p:cNvSpPr>
            <a:spLocks noChangeAspect="1" noChangeArrowheads="1"/>
          </p:cNvSpPr>
          <p:nvPr/>
        </p:nvSpPr>
        <p:spPr bwMode="auto">
          <a:xfrm>
            <a:off x="155575" y="-563563"/>
            <a:ext cx="1781175" cy="1181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0" name="Picture 10" descr="http://dalje.com/slike/slike_3/r1/g2008/m12/y1901277462816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4563345">
            <a:off x="3023983" y="3081294"/>
            <a:ext cx="3810000" cy="2857500"/>
          </a:xfrm>
          <a:prstGeom prst="rect">
            <a:avLst/>
          </a:prstGeom>
          <a:noFill/>
        </p:spPr>
      </p:pic>
      <p:pic>
        <p:nvPicPr>
          <p:cNvPr id="20486" name="Picture 6" descr="http://www.dzbecej.rs/sr/Savetovaliste/kond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571480"/>
            <a:ext cx="3067050" cy="3067050"/>
          </a:xfrm>
          <a:prstGeom prst="rect">
            <a:avLst/>
          </a:prstGeom>
          <a:noFill/>
        </p:spPr>
      </p:pic>
      <p:sp>
        <p:nvSpPr>
          <p:cNvPr id="6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Možne okužbe: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grada vsebine 2"/>
          <p:cNvSpPr txBox="1">
            <a:spLocks/>
          </p:cNvSpPr>
          <p:nvPr/>
        </p:nvSpPr>
        <p:spPr>
          <a:xfrm>
            <a:off x="428596" y="2071678"/>
            <a:ext cx="8229600" cy="2828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/>
              <a:t>s</a:t>
            </a: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polni odnosi</a:t>
            </a: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nezaščiteni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igle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novorojenčki od okužene matere </a:t>
            </a:r>
          </a:p>
        </p:txBody>
      </p:sp>
      <p:pic>
        <p:nvPicPr>
          <p:cNvPr id="8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9" name="Raven konektor 8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4 FAZE: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Ograda vsebine 2"/>
          <p:cNvSpPr txBox="1">
            <a:spLocks/>
          </p:cNvSpPr>
          <p:nvPr/>
        </p:nvSpPr>
        <p:spPr>
          <a:xfrm>
            <a:off x="428596" y="2071678"/>
            <a:ext cx="8229600" cy="28289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1. faza - AKUTNA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faza - LATENTNA – utajena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3. faza - ARC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4. faza – AIDS </a:t>
            </a:r>
            <a:r>
              <a:rPr lang="sl-SI" sz="4400" dirty="0" smtClean="0">
                <a:solidFill>
                  <a:srgbClr val="FF0000"/>
                </a:solidFill>
              </a:rPr>
              <a:t>!!!</a:t>
            </a:r>
          </a:p>
        </p:txBody>
      </p:sp>
      <p:pic>
        <p:nvPicPr>
          <p:cNvPr id="9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10" name="Raven konektor 9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zupnija-sv-trojica-haloze.rkc.si/d6/sites/zupnija-sv-trojica-haloze.rkc.si/files/fall%20in%20lo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500438"/>
            <a:ext cx="2928958" cy="2196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58" name="Picture 2" descr="http://images.24ur.com/media/images/600xX/Jul2012/60989999.jpg?d41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785794"/>
            <a:ext cx="3500462" cy="2333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Zdravljenje: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428596" y="1643050"/>
            <a:ext cx="8229600" cy="3571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protivirusna zdravila</a:t>
            </a:r>
            <a:br>
              <a:rPr lang="sl-SI" sz="4400" dirty="0" smtClean="0"/>
            </a:b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PREVENTIVA:</a:t>
            </a: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baseline="0" dirty="0" smtClean="0"/>
              <a:t>varna spolnost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enkratna uporaba igel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7" name="Raven konektor 6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endParaRPr lang="sl-SI" sz="44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</a:pPr>
            <a:r>
              <a:rPr lang="sl-SI" sz="4400" dirty="0" smtClean="0">
                <a:solidFill>
                  <a:srgbClr val="FF0000"/>
                </a:solidFill>
              </a:rPr>
              <a:t>Opozorilo: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428596" y="2071678"/>
            <a:ext cx="8229600" cy="2828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/>
              <a:t>p</a:t>
            </a:r>
            <a:r>
              <a:rPr lang="sl-SI" sz="4400" dirty="0" smtClean="0"/>
              <a:t>renosljiva bolezen ne boli</a:t>
            </a:r>
            <a:endParaRPr kumimoji="0" lang="sl-SI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4400" dirty="0" smtClean="0"/>
              <a:t>najbolj k</a:t>
            </a:r>
            <a:r>
              <a:rPr kumimoji="0" lang="sl-SI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užni</a:t>
            </a: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začetku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obolenje manjša kužnost</a:t>
            </a:r>
          </a:p>
        </p:txBody>
      </p:sp>
      <p:pic>
        <p:nvPicPr>
          <p:cNvPr id="6" name="Picture 2" descr="https://encrypted-tbn3.gstatic.com/images?q=tbn:ANd9GcS6VqQTXqDEKc76XhGiGnvjwvENzw7YvELN65oFe0pIEWhHueS2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072182"/>
            <a:ext cx="1522826" cy="785818"/>
          </a:xfrm>
          <a:prstGeom prst="rect">
            <a:avLst/>
          </a:prstGeom>
          <a:noFill/>
        </p:spPr>
      </p:pic>
      <p:cxnSp>
        <p:nvCxnSpPr>
          <p:cNvPr id="7" name="Raven konektor 6"/>
          <p:cNvCxnSpPr/>
          <p:nvPr/>
        </p:nvCxnSpPr>
        <p:spPr>
          <a:xfrm>
            <a:off x="500034" y="6143644"/>
            <a:ext cx="82868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www.wehoville.com/wp-content/uploads/2012/11/world-aids-day-SLI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6215106"/>
            <a:ext cx="733393" cy="4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237</Words>
  <Application>Microsoft Office PowerPoint</Application>
  <PresentationFormat>Diaprojekcija na zaslonu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5" baseType="lpstr">
      <vt:lpstr>Officeova tema</vt:lpstr>
      <vt:lpstr>Območno združenje  RDEČEGA KRIŽA Cerknica – Loška dolina - Bloke</vt:lpstr>
      <vt:lpstr>Kaj je AIDS ?</vt:lpstr>
      <vt:lpstr>Začetki</vt:lpstr>
      <vt:lpstr>Posledice</vt:lpstr>
      <vt:lpstr>Ne moremo se okužiti:</vt:lpstr>
      <vt:lpstr>Diapozitiv 6</vt:lpstr>
      <vt:lpstr>Diapozitiv 7</vt:lpstr>
      <vt:lpstr>Diapozitiv 8</vt:lpstr>
      <vt:lpstr>Diapozitiv 9</vt:lpstr>
      <vt:lpstr>Diapozitiv 10</vt:lpstr>
      <vt:lpstr>HUJŠE OD BOLEZNI:</vt:lpstr>
      <vt:lpstr>Diapozitiv 12</vt:lpstr>
      <vt:lpstr>Diapozitiv 13</vt:lpstr>
      <vt:lpstr>Diapozitiv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Območno združenje  RDEČEGA KRIŽA Cerknica – Loška dolina - Bloke</dc:title>
  <dc:creator>Nina</dc:creator>
  <cp:lastModifiedBy>Nina</cp:lastModifiedBy>
  <cp:revision>67</cp:revision>
  <dcterms:created xsi:type="dcterms:W3CDTF">2012-12-01T14:41:05Z</dcterms:created>
  <dcterms:modified xsi:type="dcterms:W3CDTF">2012-12-02T10:00:45Z</dcterms:modified>
</cp:coreProperties>
</file>